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7" r:id="rId3"/>
    <p:sldMasterId id="214748368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</p:sldIdLst>
  <p:sldSz cy="10282225" cx="18280050"/>
  <p:notesSz cx="6858000" cy="9144000"/>
  <p:embeddedFontLst>
    <p:embeddedFont>
      <p:font typeface="Roboto"/>
      <p:regular r:id="rId12"/>
      <p:bold r:id="rId13"/>
      <p:italic r:id="rId14"/>
      <p:boldItalic r:id="rId1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Roboto-bold.fntdata"/><Relationship Id="rId12" Type="http://schemas.openxmlformats.org/officeDocument/2006/relationships/font" Target="fonts/Roboto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15" Type="http://schemas.openxmlformats.org/officeDocument/2006/relationships/font" Target="fonts/Roboto-boldItalic.fntdata"/><Relationship Id="rId14" Type="http://schemas.openxmlformats.org/officeDocument/2006/relationships/font" Target="fonts/Robot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1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2" name="Google Shape;142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[Mandatory Slide]</a:t>
            </a:r>
            <a:b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This would be the introduction slide of the topic that you are covering in this subsection.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When this slide plays, you could talk about the main aim that we’d be covering in this video.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a3313e1da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7" name="Google Shape;147;g2a3313e1d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[Mandatory Slide]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Before the start of the video, we’d like to highlight what are important topics or pointers that we’d be covering in this video. This slide would immediately follow the intro/name slide. This would just be say 2-3 points for the viewers to know what they are getting into.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f60855f80_0_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3" name="Google Shape;153;g2f60855f80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[Mandatory Slide]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Before the start of the video, we’d like to highlight what are important topics or pointers that we’d be covering in this video. This slide would immediately follow the intro/name slide. This would just be say 2-3 points for the viewers to know what they are getting into.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0bea090e8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1" name="Google Shape;161;g30bea090e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Something that needs to grab the viewers attention!!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a3313e1da_0_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6" name="Google Shape;166;g2a3313e1da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[Mandatory Slide]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Before the start of the video, we’d like to highlight what are important topics or pointers that we’d be covering in this video. This slide would immediately follow the intro/name slide. This would just be say 2-3 points for the viewers to know what they are getting into.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2b71ee3daf_0_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2" name="Google Shape;172;g2b71ee3daf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[Mandatory Slide]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Here the name of the next section needs to be mentioned. The narration as you guessed it would be just letting the viewer know what we’d be taking over next! ☺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and Subsection Title">
  <p:cSld name="Section and Subsection Title">
    <p:bg>
      <p:bgPr>
        <a:solidFill>
          <a:srgbClr val="F3702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780711" y="3636865"/>
            <a:ext cx="16437063" cy="1866336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9596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95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95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95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95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95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95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95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95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780711" y="5575679"/>
            <a:ext cx="16437063" cy="8653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/>
          <p:nvPr/>
        </p:nvSpPr>
        <p:spPr>
          <a:xfrm flipH="1" rot="10800000">
            <a:off x="0" y="0"/>
            <a:ext cx="18280063" cy="938745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182750" lIns="182750" spcFirstLastPara="1" rIns="182750" wrap="square" tIns="18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559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" name="Google Shape;48;p11"/>
          <p:cNvSpPr/>
          <p:nvPr/>
        </p:nvSpPr>
        <p:spPr>
          <a:xfrm flipH="1" rot="10800000">
            <a:off x="0" y="9241171"/>
            <a:ext cx="18280063" cy="148131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182750" lIns="182750" spcFirstLastPara="1" rIns="182750" wrap="square" tIns="18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559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" name="Google Shape;49;p11"/>
          <p:cNvSpPr txBox="1"/>
          <p:nvPr>
            <p:ph idx="1" type="body"/>
          </p:nvPr>
        </p:nvSpPr>
        <p:spPr>
          <a:xfrm>
            <a:off x="114251" y="9389302"/>
            <a:ext cx="16756724" cy="89298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(Assembly)">
  <p:cSld name="Blank (Assembly)">
    <p:bg>
      <p:bgPr>
        <a:solidFill>
          <a:srgbClr val="3E5DAA"/>
        </a:solid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(Classic)">
  <p:cSld name="Blank (Classic)">
    <p:bg>
      <p:bgPr>
        <a:solidFill>
          <a:srgbClr val="F37021"/>
        </a:solidFill>
      </p:bgPr>
    </p:bg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(Ruby)">
  <p:cSld name="Blank (Ruby)">
    <p:bg>
      <p:bgPr>
        <a:solidFill>
          <a:srgbClr val="EE2D4A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(Field)">
  <p:cSld name="Blank (Field)">
    <p:bg>
      <p:bgPr>
        <a:solidFill>
          <a:srgbClr val="00A349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(Evolve)">
  <p:cSld name="Blank (Evolve)">
    <p:bg>
      <p:bgPr>
        <a:solidFill>
          <a:srgbClr val="29BEC6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(Hack)">
  <p:cSld name="Blank (Hack)">
    <p:bg>
      <p:bgPr>
        <a:solidFill>
          <a:srgbClr val="4C3896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(Sprint)">
  <p:cSld name="Blank (Sprint)">
    <p:bg>
      <p:bgPr>
        <a:solidFill>
          <a:srgbClr val="BE1A8C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and Subsection Title">
  <p:cSld name="Section and Subsection Title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1"/>
          <p:cNvSpPr txBox="1"/>
          <p:nvPr>
            <p:ph type="ctrTitle"/>
          </p:nvPr>
        </p:nvSpPr>
        <p:spPr>
          <a:xfrm>
            <a:off x="780711" y="3636865"/>
            <a:ext cx="16437000" cy="1866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9596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95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95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95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95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95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95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95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95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64" name="Google Shape;64;p21"/>
          <p:cNvSpPr txBox="1"/>
          <p:nvPr>
            <p:ph idx="1" type="subTitle"/>
          </p:nvPr>
        </p:nvSpPr>
        <p:spPr>
          <a:xfrm>
            <a:off x="780711" y="5575679"/>
            <a:ext cx="16437000" cy="8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icon-white.png" id="65" name="Google Shape;65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040961" y="8265420"/>
            <a:ext cx="876064" cy="16680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 flipH="1" rot="10800000">
            <a:off x="0" y="1312192"/>
            <a:ext cx="18280063" cy="897004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182750" lIns="182750" spcFirstLastPara="1" rIns="182750" wrap="square" tIns="18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559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3"/>
          <p:cNvSpPr/>
          <p:nvPr/>
        </p:nvSpPr>
        <p:spPr>
          <a:xfrm>
            <a:off x="0" y="1312094"/>
            <a:ext cx="18280063" cy="217099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182750" lIns="182750" spcFirstLastPara="1" rIns="182750" wrap="square" tIns="18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559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3"/>
          <p:cNvSpPr txBox="1"/>
          <p:nvPr>
            <p:ph type="title"/>
          </p:nvPr>
        </p:nvSpPr>
        <p:spPr>
          <a:xfrm>
            <a:off x="196414" y="32685"/>
            <a:ext cx="17645539" cy="120484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39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5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5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5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5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5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5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5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5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urse Title" type="title">
  <p:cSld name="TITLE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2"/>
          <p:cNvSpPr txBox="1"/>
          <p:nvPr>
            <p:ph type="title"/>
          </p:nvPr>
        </p:nvSpPr>
        <p:spPr>
          <a:xfrm>
            <a:off x="780711" y="5605055"/>
            <a:ext cx="16437000" cy="1146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51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pic>
        <p:nvPicPr>
          <p:cNvPr descr="Packt-Logo-white.png" id="68" name="Google Shape;68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25403" y="2954094"/>
            <a:ext cx="6745412" cy="32318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ndalone Introduction or Summary" type="secHead">
  <p:cSld name="SECTION_HEADER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3"/>
          <p:cNvSpPr txBox="1"/>
          <p:nvPr>
            <p:ph type="title"/>
          </p:nvPr>
        </p:nvSpPr>
        <p:spPr>
          <a:xfrm>
            <a:off x="921500" y="4128788"/>
            <a:ext cx="16437000" cy="20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8396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83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83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83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83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83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83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83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83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pic>
        <p:nvPicPr>
          <p:cNvPr descr="icon-white.png" id="71" name="Google Shape;71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040961" y="8265420"/>
            <a:ext cx="876064" cy="16680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4"/>
          <p:cNvSpPr/>
          <p:nvPr/>
        </p:nvSpPr>
        <p:spPr>
          <a:xfrm flipH="1" rot="10800000">
            <a:off x="0" y="3370539"/>
            <a:ext cx="18280200" cy="69117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182750" lIns="182750" spcFirstLastPara="1" rIns="182750" wrap="square" tIns="18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559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p24"/>
          <p:cNvSpPr/>
          <p:nvPr/>
        </p:nvSpPr>
        <p:spPr>
          <a:xfrm>
            <a:off x="0" y="3370440"/>
            <a:ext cx="18280200" cy="2172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182750" lIns="182750" spcFirstLastPara="1" rIns="182750" wrap="square" tIns="18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559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24"/>
          <p:cNvSpPr txBox="1"/>
          <p:nvPr>
            <p:ph type="title"/>
          </p:nvPr>
        </p:nvSpPr>
        <p:spPr>
          <a:xfrm>
            <a:off x="943390" y="1476767"/>
            <a:ext cx="16437000" cy="1534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6" name="Google Shape;76;p24"/>
          <p:cNvSpPr txBox="1"/>
          <p:nvPr>
            <p:ph idx="1" type="body"/>
          </p:nvPr>
        </p:nvSpPr>
        <p:spPr>
          <a:xfrm>
            <a:off x="943390" y="3836374"/>
            <a:ext cx="16437000" cy="54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None/>
              <a:defRPr b="0" i="0" sz="3998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None/>
              <a:defRPr b="0" i="0" sz="3598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None/>
              <a:defRPr b="0" i="0" sz="31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None/>
              <a:defRPr b="0" i="0" sz="27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None/>
              <a:defRPr b="0" i="0" sz="27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None/>
              <a:defRPr b="0" i="0" sz="27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None/>
              <a:defRPr b="0" i="0" sz="27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None/>
              <a:defRPr b="0" i="0" sz="27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Font typeface="Calibri"/>
              <a:buNone/>
              <a:defRPr b="0" i="0" sz="27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icon-beacon.png" id="77" name="Google Shape;77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040961" y="8265420"/>
            <a:ext cx="876064" cy="16680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5"/>
          <p:cNvSpPr/>
          <p:nvPr/>
        </p:nvSpPr>
        <p:spPr>
          <a:xfrm flipH="1" rot="10800000">
            <a:off x="0" y="3370539"/>
            <a:ext cx="18280200" cy="69117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182750" lIns="182750" spcFirstLastPara="1" rIns="182750" wrap="square" tIns="18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559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25"/>
          <p:cNvSpPr/>
          <p:nvPr/>
        </p:nvSpPr>
        <p:spPr>
          <a:xfrm>
            <a:off x="0" y="3370440"/>
            <a:ext cx="18280200" cy="2172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182750" lIns="182750" spcFirstLastPara="1" rIns="182750" wrap="square" tIns="18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559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25"/>
          <p:cNvSpPr txBox="1"/>
          <p:nvPr>
            <p:ph type="title"/>
          </p:nvPr>
        </p:nvSpPr>
        <p:spPr>
          <a:xfrm>
            <a:off x="943390" y="1476767"/>
            <a:ext cx="16437000" cy="1534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2" name="Google Shape;82;p25"/>
          <p:cNvSpPr txBox="1"/>
          <p:nvPr>
            <p:ph idx="1" type="body"/>
          </p:nvPr>
        </p:nvSpPr>
        <p:spPr>
          <a:xfrm>
            <a:off x="943390" y="3836375"/>
            <a:ext cx="7996200" cy="54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None/>
              <a:defRPr b="0" i="0" sz="3998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None/>
              <a:defRPr b="0" i="0" sz="3598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None/>
              <a:defRPr b="0" i="0" sz="31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None/>
              <a:defRPr b="0" i="0" sz="27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None/>
              <a:defRPr b="0" i="0" sz="27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None/>
              <a:defRPr b="0" i="0" sz="27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None/>
              <a:defRPr b="0" i="0" sz="27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None/>
              <a:defRPr b="0" i="0" sz="23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Font typeface="Calibri"/>
              <a:buNone/>
              <a:defRPr b="0" i="0" sz="23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3" name="Google Shape;83;p25"/>
          <p:cNvSpPr txBox="1"/>
          <p:nvPr>
            <p:ph idx="2" type="body"/>
          </p:nvPr>
        </p:nvSpPr>
        <p:spPr>
          <a:xfrm>
            <a:off x="9384425" y="3836375"/>
            <a:ext cx="7996200" cy="54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None/>
              <a:defRPr b="0" i="0" sz="3998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None/>
              <a:defRPr b="0" i="0" sz="3598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None/>
              <a:defRPr b="0" i="0" sz="31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None/>
              <a:defRPr b="0" i="0" sz="27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None/>
              <a:defRPr b="0" i="0" sz="27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None/>
              <a:defRPr b="0" i="0" sz="27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None/>
              <a:defRPr b="0" i="0" sz="27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None/>
              <a:defRPr b="0" i="0" sz="23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Font typeface="Calibri"/>
              <a:buNone/>
              <a:defRPr b="0" i="0" sz="23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icon-beacon.png" id="84" name="Google Shape;84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040961" y="8265420"/>
            <a:ext cx="876064" cy="16680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6"/>
          <p:cNvSpPr/>
          <p:nvPr/>
        </p:nvSpPr>
        <p:spPr>
          <a:xfrm flipH="1" rot="10800000">
            <a:off x="0" y="1312238"/>
            <a:ext cx="18280200" cy="897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182750" lIns="182750" spcFirstLastPara="1" rIns="182750" wrap="square" tIns="18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559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26"/>
          <p:cNvSpPr/>
          <p:nvPr/>
        </p:nvSpPr>
        <p:spPr>
          <a:xfrm>
            <a:off x="0" y="1312094"/>
            <a:ext cx="18280200" cy="2172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182750" lIns="182750" spcFirstLastPara="1" rIns="182750" wrap="square" tIns="18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559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26"/>
          <p:cNvSpPr txBox="1"/>
          <p:nvPr>
            <p:ph type="title"/>
          </p:nvPr>
        </p:nvSpPr>
        <p:spPr>
          <a:xfrm>
            <a:off x="196414" y="32685"/>
            <a:ext cx="17645400" cy="12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39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5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5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5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5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5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5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5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5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pic>
        <p:nvPicPr>
          <p:cNvPr descr="icon-beacon.png" id="89" name="Google Shape;89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040961" y="8265420"/>
            <a:ext cx="876064" cy="16680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 Column Text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7"/>
          <p:cNvSpPr txBox="1"/>
          <p:nvPr/>
        </p:nvSpPr>
        <p:spPr>
          <a:xfrm flipH="1" rot="10800000">
            <a:off x="6550356" y="88"/>
            <a:ext cx="11729700" cy="10282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182750" lIns="182750" spcFirstLastPara="1" rIns="182750" wrap="square" tIns="18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559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27"/>
          <p:cNvSpPr/>
          <p:nvPr/>
        </p:nvSpPr>
        <p:spPr>
          <a:xfrm rot="-5400000">
            <a:off x="1517856" y="5032538"/>
            <a:ext cx="10282200" cy="2172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182750" lIns="182750" spcFirstLastPara="1" rIns="182750" wrap="square" tIns="18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559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27"/>
          <p:cNvSpPr txBox="1"/>
          <p:nvPr>
            <p:ph type="title"/>
          </p:nvPr>
        </p:nvSpPr>
        <p:spPr>
          <a:xfrm>
            <a:off x="451958" y="715270"/>
            <a:ext cx="5613600" cy="1905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47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47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47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47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47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47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47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47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47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94" name="Google Shape;94;p27"/>
          <p:cNvSpPr txBox="1"/>
          <p:nvPr>
            <p:ph idx="1" type="body"/>
          </p:nvPr>
        </p:nvSpPr>
        <p:spPr>
          <a:xfrm>
            <a:off x="451954" y="2930244"/>
            <a:ext cx="5613600" cy="63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31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23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23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23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23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23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Calibri"/>
              <a:buNone/>
              <a:defRPr b="0" i="0" sz="23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icon-beacon.png" id="95" name="Google Shape;95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040961" y="8265420"/>
            <a:ext cx="876064" cy="16680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 Point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8"/>
          <p:cNvSpPr txBox="1"/>
          <p:nvPr>
            <p:ph type="title"/>
          </p:nvPr>
        </p:nvSpPr>
        <p:spPr>
          <a:xfrm>
            <a:off x="980075" y="976049"/>
            <a:ext cx="16061100" cy="817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11995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1995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1995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1995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1995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1995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1995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1995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1995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pic>
        <p:nvPicPr>
          <p:cNvPr descr="icon-white.png" id="98" name="Google Shape;98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040961" y="8265420"/>
            <a:ext cx="876064" cy="16680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lit Summary">
  <p:cSld name="Split Summar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9"/>
          <p:cNvSpPr/>
          <p:nvPr/>
        </p:nvSpPr>
        <p:spPr>
          <a:xfrm flipH="1">
            <a:off x="-68" y="0"/>
            <a:ext cx="9140100" cy="10282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182750" lIns="182750" spcFirstLastPara="1" rIns="182750" wrap="square" tIns="18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559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29"/>
          <p:cNvSpPr/>
          <p:nvPr/>
        </p:nvSpPr>
        <p:spPr>
          <a:xfrm rot="5400000">
            <a:off x="3891283" y="5033100"/>
            <a:ext cx="10281000" cy="2172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182750" lIns="182750" spcFirstLastPara="1" rIns="182750" wrap="square" tIns="18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559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29"/>
          <p:cNvSpPr txBox="1"/>
          <p:nvPr>
            <p:ph type="title"/>
          </p:nvPr>
        </p:nvSpPr>
        <p:spPr>
          <a:xfrm>
            <a:off x="530769" y="2465208"/>
            <a:ext cx="8086800" cy="29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None/>
              <a:defRPr b="0" i="0" sz="8396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8396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8396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8396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8396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8396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8396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8396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8396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03" name="Google Shape;103;p29"/>
          <p:cNvSpPr txBox="1"/>
          <p:nvPr>
            <p:ph idx="1" type="subTitle"/>
          </p:nvPr>
        </p:nvSpPr>
        <p:spPr>
          <a:xfrm>
            <a:off x="530769" y="5556360"/>
            <a:ext cx="8086800" cy="24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None/>
              <a:defRPr b="0" i="0" sz="4198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None/>
              <a:defRPr b="0" i="0" sz="4198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None/>
              <a:defRPr b="0" i="0" sz="4198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None/>
              <a:defRPr b="0" i="0" sz="4198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None/>
              <a:defRPr b="0" i="0" sz="4198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None/>
              <a:defRPr b="0" i="0" sz="4198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None/>
              <a:defRPr b="0" i="0" sz="4198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None/>
              <a:defRPr b="0" i="0" sz="4198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None/>
              <a:defRPr b="0" i="0" sz="4198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4" name="Google Shape;104;p29"/>
          <p:cNvSpPr txBox="1"/>
          <p:nvPr>
            <p:ph idx="2" type="body"/>
          </p:nvPr>
        </p:nvSpPr>
        <p:spPr>
          <a:xfrm>
            <a:off x="9874713" y="1447731"/>
            <a:ext cx="7670700" cy="73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31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icon-white.png" id="105" name="Google Shape;105;p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040961" y="8265420"/>
            <a:ext cx="876064" cy="16680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uthor Profile">
  <p:cSld name="Author Profile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30"/>
          <p:cNvSpPr/>
          <p:nvPr/>
        </p:nvSpPr>
        <p:spPr>
          <a:xfrm flipH="1">
            <a:off x="-68" y="0"/>
            <a:ext cx="9140100" cy="10282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182750" lIns="182750" spcFirstLastPara="1" rIns="182750" wrap="square" tIns="18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559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30"/>
          <p:cNvSpPr/>
          <p:nvPr/>
        </p:nvSpPr>
        <p:spPr>
          <a:xfrm rot="5400000">
            <a:off x="3891283" y="5033100"/>
            <a:ext cx="10281000" cy="2172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182750" lIns="182750" spcFirstLastPara="1" rIns="182750" wrap="square" tIns="18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559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30"/>
          <p:cNvSpPr txBox="1"/>
          <p:nvPr>
            <p:ph type="title"/>
          </p:nvPr>
        </p:nvSpPr>
        <p:spPr>
          <a:xfrm>
            <a:off x="530769" y="6772113"/>
            <a:ext cx="8086800" cy="29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400"/>
              <a:buFont typeface="Calibri"/>
              <a:buNone/>
              <a:defRPr b="0" i="0" sz="4798" u="none" cap="none" strike="noStrike">
                <a:solidFill>
                  <a:srgbClr val="4285F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8396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8396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8396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8396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8396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8396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8396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8396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0" name="Google Shape;110;p30"/>
          <p:cNvSpPr txBox="1"/>
          <p:nvPr>
            <p:ph idx="1" type="body"/>
          </p:nvPr>
        </p:nvSpPr>
        <p:spPr>
          <a:xfrm>
            <a:off x="9874713" y="1447731"/>
            <a:ext cx="7670700" cy="73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31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icon-white.png" id="111" name="Google Shape;111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040961" y="8265420"/>
            <a:ext cx="876064" cy="166804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rporate headshot of a man" id="112" name="Google Shape;112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84116" y="1835103"/>
            <a:ext cx="4580100" cy="45801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31"/>
          <p:cNvSpPr txBox="1"/>
          <p:nvPr/>
        </p:nvSpPr>
        <p:spPr>
          <a:xfrm flipH="1" rot="10800000">
            <a:off x="0" y="-148"/>
            <a:ext cx="18280200" cy="9387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182750" lIns="182750" spcFirstLastPara="1" rIns="182750" wrap="square" tIns="18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559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31"/>
          <p:cNvSpPr/>
          <p:nvPr/>
        </p:nvSpPr>
        <p:spPr>
          <a:xfrm flipH="1" rot="10800000">
            <a:off x="0" y="9241102"/>
            <a:ext cx="18280200" cy="1482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182750" lIns="182750" spcFirstLastPara="1" rIns="182750" wrap="square" tIns="18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559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31"/>
          <p:cNvSpPr txBox="1"/>
          <p:nvPr>
            <p:ph idx="1" type="body"/>
          </p:nvPr>
        </p:nvSpPr>
        <p:spPr>
          <a:xfrm>
            <a:off x="114251" y="9389302"/>
            <a:ext cx="16756800" cy="89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/>
          <p:nvPr/>
        </p:nvSpPr>
        <p:spPr>
          <a:xfrm flipH="1" rot="10800000">
            <a:off x="0" y="3370440"/>
            <a:ext cx="18280063" cy="69117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182750" lIns="182750" spcFirstLastPara="1" rIns="182750" wrap="square" tIns="18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559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8;p4"/>
          <p:cNvSpPr/>
          <p:nvPr/>
        </p:nvSpPr>
        <p:spPr>
          <a:xfrm>
            <a:off x="0" y="3370440"/>
            <a:ext cx="18280063" cy="217099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182750" lIns="182750" spcFirstLastPara="1" rIns="182750" wrap="square" tIns="18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559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4"/>
          <p:cNvSpPr txBox="1"/>
          <p:nvPr>
            <p:ph type="title"/>
          </p:nvPr>
        </p:nvSpPr>
        <p:spPr>
          <a:xfrm>
            <a:off x="943390" y="1476767"/>
            <a:ext cx="16437063" cy="153468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0" name="Google Shape;20;p4"/>
          <p:cNvSpPr txBox="1"/>
          <p:nvPr>
            <p:ph idx="1" type="body"/>
          </p:nvPr>
        </p:nvSpPr>
        <p:spPr>
          <a:xfrm>
            <a:off x="943390" y="3836375"/>
            <a:ext cx="7996328" cy="541788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None/>
              <a:defRPr b="0" i="0" sz="3998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None/>
              <a:defRPr b="0" i="0" sz="3598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None/>
              <a:defRPr b="0" i="0" sz="31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None/>
              <a:defRPr b="0" i="0" sz="27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None/>
              <a:defRPr b="0" i="0" sz="27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None/>
              <a:defRPr b="0" i="0" sz="27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None/>
              <a:defRPr b="0" i="0" sz="27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None/>
              <a:defRPr b="0" i="0" sz="23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Font typeface="Calibri"/>
              <a:buNone/>
              <a:defRPr b="0" i="0" sz="23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" name="Google Shape;21;p4"/>
          <p:cNvSpPr txBox="1"/>
          <p:nvPr>
            <p:ph idx="2" type="body"/>
          </p:nvPr>
        </p:nvSpPr>
        <p:spPr>
          <a:xfrm>
            <a:off x="9384425" y="3836375"/>
            <a:ext cx="7996328" cy="541788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None/>
              <a:defRPr b="0" i="0" sz="3998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None/>
              <a:defRPr b="0" i="0" sz="3598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None/>
              <a:defRPr b="0" i="0" sz="31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None/>
              <a:defRPr b="0" i="0" sz="27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None/>
              <a:defRPr b="0" i="0" sz="27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None/>
              <a:defRPr b="0" i="0" sz="27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None/>
              <a:defRPr b="0" i="0" sz="27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None/>
              <a:defRPr b="0" i="0" sz="23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Font typeface="Calibri"/>
              <a:buNone/>
              <a:defRPr b="0" i="0" sz="23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 Number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32"/>
          <p:cNvSpPr txBox="1"/>
          <p:nvPr>
            <p:ph type="title"/>
          </p:nvPr>
        </p:nvSpPr>
        <p:spPr>
          <a:xfrm>
            <a:off x="921500" y="2495444"/>
            <a:ext cx="16437000" cy="3925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Calibri"/>
              <a:buNone/>
              <a:defRPr b="0" i="0" sz="23989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23989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23989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23989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23989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23989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23989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23989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23989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9" name="Google Shape;119;p32"/>
          <p:cNvSpPr txBox="1"/>
          <p:nvPr>
            <p:ph idx="1" type="body"/>
          </p:nvPr>
        </p:nvSpPr>
        <p:spPr>
          <a:xfrm>
            <a:off x="3189415" y="6544819"/>
            <a:ext cx="11901300" cy="26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Calibri"/>
              <a:buNone/>
              <a:defRPr b="0" i="0" sz="1800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Calibri"/>
              <a:buNone/>
              <a:defRPr b="0" i="0" sz="2799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Calibri"/>
              <a:buNone/>
              <a:defRPr b="0" i="0" sz="2799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Calibri"/>
              <a:buNone/>
              <a:defRPr b="0" i="0" sz="2799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Calibri"/>
              <a:buNone/>
              <a:defRPr b="0" i="0" sz="2799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Calibri"/>
              <a:buNone/>
              <a:defRPr b="0" i="0" sz="2799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Calibri"/>
              <a:buNone/>
              <a:defRPr b="0" i="0" sz="2799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Calibri"/>
              <a:buNone/>
              <a:defRPr b="0" i="0" sz="2799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3F3F3"/>
              </a:buClr>
              <a:buSzPts val="1400"/>
              <a:buFont typeface="Calibri"/>
              <a:buNone/>
              <a:defRPr b="0" i="0" sz="2799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icon-white.png" id="120" name="Google Shape;120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040961" y="8265420"/>
            <a:ext cx="876064" cy="16680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con-white.png" id="122" name="Google Shape;122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040961" y="8265420"/>
            <a:ext cx="876064" cy="16680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End">
  <p:cSld name="Section End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34"/>
          <p:cNvSpPr txBox="1"/>
          <p:nvPr>
            <p:ph idx="1" type="body"/>
          </p:nvPr>
        </p:nvSpPr>
        <p:spPr>
          <a:xfrm>
            <a:off x="9136133" y="1128977"/>
            <a:ext cx="8208600" cy="802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  <a:def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  <a:defRPr b="0" i="0" sz="2799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  <a:defRPr b="0" i="0" sz="2799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  <a:defRPr b="0" i="0" sz="2799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  <a:defRPr b="0" i="0" sz="2799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  <a:defRPr b="0" i="0" sz="2799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  <a:defRPr b="0" i="0" sz="2799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  <a:defRPr b="0" i="0" sz="2799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Calibri"/>
              <a:buNone/>
              <a:defRPr b="0" i="0" sz="2799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Packt-Logo-white.png" id="125" name="Google Shape;125;p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25403" y="3525180"/>
            <a:ext cx="6745412" cy="32318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(Assembly)">
  <p:cSld name="Blank (Assembly)">
    <p:bg>
      <p:bgPr>
        <a:solidFill>
          <a:srgbClr val="3E5DAA"/>
        </a:solid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con-white.png" id="127" name="Google Shape;127;p3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040961" y="8265420"/>
            <a:ext cx="876064" cy="16680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(Classic)">
  <p:cSld name="Blank (Classic)">
    <p:bg>
      <p:bgPr>
        <a:solidFill>
          <a:srgbClr val="333333"/>
        </a:solid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con-white.png" id="129" name="Google Shape;129;p3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040961" y="8265420"/>
            <a:ext cx="876064" cy="16680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(Ruby)">
  <p:cSld name="Blank (Ruby)">
    <p:bg>
      <p:bgPr>
        <a:solidFill>
          <a:srgbClr val="EE2D4A"/>
        </a:solid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con-white.png" id="131" name="Google Shape;131;p3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040961" y="8265420"/>
            <a:ext cx="876064" cy="16680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(Field)">
  <p:cSld name="Blank (Field)">
    <p:bg>
      <p:bgPr>
        <a:solidFill>
          <a:srgbClr val="00A349"/>
        </a:solid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con-white.png" id="133" name="Google Shape;133;p3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040961" y="8265420"/>
            <a:ext cx="876064" cy="16680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(Evolve)">
  <p:cSld name="Blank (Evolve)">
    <p:bg>
      <p:bgPr>
        <a:solidFill>
          <a:srgbClr val="29BEC6"/>
        </a:solidFill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con-white.png" id="135" name="Google Shape;135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040961" y="8265420"/>
            <a:ext cx="876064" cy="16680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(Hack)">
  <p:cSld name="Blank (Hack)">
    <p:bg>
      <p:bgPr>
        <a:solidFill>
          <a:srgbClr val="4C3896"/>
        </a:solid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con-white.png" id="137" name="Google Shape;137;p4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040961" y="8265420"/>
            <a:ext cx="876064" cy="16680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(Sprint)">
  <p:cSld name="Blank (Sprint)">
    <p:bg>
      <p:bgPr>
        <a:solidFill>
          <a:srgbClr val="BE1A8C"/>
        </a:solid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con-white.png" id="139" name="Google Shape;139;p4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040961" y="8265420"/>
            <a:ext cx="876064" cy="16680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/>
          <p:nvPr/>
        </p:nvSpPr>
        <p:spPr>
          <a:xfrm flipH="1" rot="10800000">
            <a:off x="0" y="3370440"/>
            <a:ext cx="18280063" cy="69117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182750" lIns="182750" spcFirstLastPara="1" rIns="182750" wrap="square" tIns="18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559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5"/>
          <p:cNvSpPr/>
          <p:nvPr/>
        </p:nvSpPr>
        <p:spPr>
          <a:xfrm>
            <a:off x="0" y="3370440"/>
            <a:ext cx="18280063" cy="217099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182750" lIns="182750" spcFirstLastPara="1" rIns="182750" wrap="square" tIns="18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559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Google Shape;25;p5"/>
          <p:cNvSpPr txBox="1"/>
          <p:nvPr>
            <p:ph type="title"/>
          </p:nvPr>
        </p:nvSpPr>
        <p:spPr>
          <a:xfrm>
            <a:off x="943390" y="1476767"/>
            <a:ext cx="16437063" cy="153468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943390" y="3836374"/>
            <a:ext cx="16437063" cy="541789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None/>
              <a:defRPr b="0" i="0" sz="3998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None/>
              <a:defRPr b="0" i="0" sz="3598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None/>
              <a:defRPr b="0" i="0" sz="31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None/>
              <a:defRPr b="0" i="0" sz="27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None/>
              <a:defRPr b="0" i="0" sz="27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None/>
              <a:defRPr b="0" i="0" sz="27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None/>
              <a:defRPr b="0" i="0" sz="27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None/>
              <a:defRPr b="0" i="0" sz="27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Font typeface="Calibri"/>
              <a:buNone/>
              <a:defRPr b="0" i="0" sz="2799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 Point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/>
          <p:nvPr>
            <p:ph type="title"/>
          </p:nvPr>
        </p:nvSpPr>
        <p:spPr>
          <a:xfrm>
            <a:off x="980075" y="976049"/>
            <a:ext cx="16061026" cy="817781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11995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1995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1995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1995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1995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1995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1995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1995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1995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 Number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921500" y="2495444"/>
            <a:ext cx="16437063" cy="392518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Calibri"/>
              <a:buNone/>
              <a:defRPr b="0" i="0" sz="23989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23989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23989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23989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23989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23989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23989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23989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23989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3189415" y="6544819"/>
            <a:ext cx="11901233" cy="260039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Calibri"/>
              <a:buNone/>
              <a:defRPr b="0" i="0" sz="1800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Calibri"/>
              <a:buNone/>
              <a:defRPr b="0" i="0" sz="2799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Calibri"/>
              <a:buNone/>
              <a:defRPr b="0" i="0" sz="2799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Calibri"/>
              <a:buNone/>
              <a:defRPr b="0" i="0" sz="2799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Calibri"/>
              <a:buNone/>
              <a:defRPr b="0" i="0" sz="2799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Calibri"/>
              <a:buNone/>
              <a:defRPr b="0" i="0" sz="2799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Calibri"/>
              <a:buNone/>
              <a:defRPr b="0" i="0" sz="2799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Calibri"/>
              <a:buNone/>
              <a:defRPr b="0" i="0" sz="2799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3F3F3"/>
              </a:buClr>
              <a:buSzPts val="1400"/>
              <a:buFont typeface="Calibri"/>
              <a:buNone/>
              <a:defRPr b="0" i="0" sz="2799" u="none" cap="none" strike="noStrike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 Column 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/>
        </p:nvSpPr>
        <p:spPr>
          <a:xfrm flipH="1" rot="10800000">
            <a:off x="6550356" y="50"/>
            <a:ext cx="11729707" cy="102822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182750" lIns="182750" spcFirstLastPara="1" rIns="182750" wrap="square" tIns="18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559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Google Shape;34;p8"/>
          <p:cNvSpPr/>
          <p:nvPr/>
        </p:nvSpPr>
        <p:spPr>
          <a:xfrm rot="-5400000">
            <a:off x="1517790" y="5032566"/>
            <a:ext cx="10282238" cy="217106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182750" lIns="182750" spcFirstLastPara="1" rIns="182750" wrap="square" tIns="18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559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Google Shape;35;p8"/>
          <p:cNvSpPr txBox="1"/>
          <p:nvPr>
            <p:ph type="title"/>
          </p:nvPr>
        </p:nvSpPr>
        <p:spPr>
          <a:xfrm>
            <a:off x="451958" y="715270"/>
            <a:ext cx="5613563" cy="190591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47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47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47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47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47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47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47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47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479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6" name="Google Shape;36;p8"/>
          <p:cNvSpPr txBox="1"/>
          <p:nvPr>
            <p:ph idx="1" type="body"/>
          </p:nvPr>
        </p:nvSpPr>
        <p:spPr>
          <a:xfrm>
            <a:off x="451954" y="2930244"/>
            <a:ext cx="5613563" cy="632407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31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23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23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23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23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23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Calibri"/>
              <a:buNone/>
              <a:defRPr b="0" i="0" sz="23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lit Summary">
  <p:cSld name="Split Summary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 flipH="1">
            <a:off x="0" y="0"/>
            <a:ext cx="9140032" cy="102822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182750" lIns="182750" spcFirstLastPara="1" rIns="182750" wrap="square" tIns="18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559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9"/>
          <p:cNvSpPr/>
          <p:nvPr/>
        </p:nvSpPr>
        <p:spPr>
          <a:xfrm rot="5400000">
            <a:off x="3891310" y="5033166"/>
            <a:ext cx="10281039" cy="217106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182750" lIns="182750" spcFirstLastPara="1" rIns="182750" wrap="square" tIns="18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559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Google Shape;40;p9"/>
          <p:cNvSpPr txBox="1"/>
          <p:nvPr>
            <p:ph type="title"/>
          </p:nvPr>
        </p:nvSpPr>
        <p:spPr>
          <a:xfrm>
            <a:off x="530769" y="2465208"/>
            <a:ext cx="8086889" cy="2963228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None/>
              <a:defRPr b="0" i="0" sz="8396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8396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8396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8396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8396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8396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8396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8396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8396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41" name="Google Shape;41;p9"/>
          <p:cNvSpPr txBox="1"/>
          <p:nvPr>
            <p:ph idx="1" type="subTitle"/>
          </p:nvPr>
        </p:nvSpPr>
        <p:spPr>
          <a:xfrm>
            <a:off x="530769" y="5556360"/>
            <a:ext cx="8086889" cy="246905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None/>
              <a:defRPr b="0" i="0" sz="4198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None/>
              <a:defRPr b="0" i="0" sz="4198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None/>
              <a:defRPr b="0" i="0" sz="4198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None/>
              <a:defRPr b="0" i="0" sz="4198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None/>
              <a:defRPr b="0" i="0" sz="4198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None/>
              <a:defRPr b="0" i="0" sz="4198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None/>
              <a:defRPr b="0" i="0" sz="4198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None/>
              <a:defRPr b="0" i="0" sz="4198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None/>
              <a:defRPr b="0" i="0" sz="4198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2" type="body"/>
          </p:nvPr>
        </p:nvSpPr>
        <p:spPr>
          <a:xfrm>
            <a:off x="9874713" y="1447731"/>
            <a:ext cx="7670669" cy="738677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31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urse Title and Author Name" type="title">
  <p:cSld name="TITLE">
    <p:bg>
      <p:bgPr>
        <a:solidFill>
          <a:srgbClr val="F37021"/>
        </a:solid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type="ctrTitle"/>
          </p:nvPr>
        </p:nvSpPr>
        <p:spPr>
          <a:xfrm>
            <a:off x="780711" y="3636865"/>
            <a:ext cx="16437063" cy="1866336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9596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95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95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95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95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95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95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95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959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45" name="Google Shape;45;p10"/>
          <p:cNvSpPr txBox="1"/>
          <p:nvPr>
            <p:ph idx="1" type="subTitle"/>
          </p:nvPr>
        </p:nvSpPr>
        <p:spPr>
          <a:xfrm>
            <a:off x="780711" y="5575679"/>
            <a:ext cx="16437063" cy="8653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theme" Target="../theme/theme1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29.xml"/><Relationship Id="rId22" Type="http://schemas.openxmlformats.org/officeDocument/2006/relationships/theme" Target="../theme/theme3.xml"/><Relationship Id="rId10" Type="http://schemas.openxmlformats.org/officeDocument/2006/relationships/slideLayout" Target="../slideLayouts/slideLayout28.xml"/><Relationship Id="rId21" Type="http://schemas.openxmlformats.org/officeDocument/2006/relationships/slideLayout" Target="../slideLayouts/slideLayout39.xml"/><Relationship Id="rId13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19.xml"/><Relationship Id="rId2" Type="http://schemas.openxmlformats.org/officeDocument/2006/relationships/slideLayout" Target="../slideLayouts/slideLayout20.xml"/><Relationship Id="rId3" Type="http://schemas.openxmlformats.org/officeDocument/2006/relationships/slideLayout" Target="../slideLayouts/slideLayout21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2.xml"/><Relationship Id="rId17" Type="http://schemas.openxmlformats.org/officeDocument/2006/relationships/slideLayout" Target="../slideLayouts/slideLayout35.xml"/><Relationship Id="rId16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3.xml"/><Relationship Id="rId19" Type="http://schemas.openxmlformats.org/officeDocument/2006/relationships/slideLayout" Target="../slideLayouts/slideLayout37.xml"/><Relationship Id="rId6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36.xml"/><Relationship Id="rId7" Type="http://schemas.openxmlformats.org/officeDocument/2006/relationships/slideLayout" Target="../slideLayouts/slideLayout25.xml"/><Relationship Id="rId8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33333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943390" y="1476767"/>
            <a:ext cx="16437063" cy="153468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943390" y="3836374"/>
            <a:ext cx="16437063" cy="541789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17039683" y="9386898"/>
            <a:ext cx="1096924" cy="78683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Roboto"/>
              <a:buNone/>
              <a:defRPr b="0" i="0" sz="1999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Roboto"/>
              <a:buNone/>
              <a:defRPr b="0" i="0" sz="1999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Roboto"/>
              <a:buNone/>
              <a:defRPr b="0" i="0" sz="1999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Roboto"/>
              <a:buNone/>
              <a:defRPr b="0" i="0" sz="1999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Roboto"/>
              <a:buNone/>
              <a:defRPr b="0" i="0" sz="1999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Roboto"/>
              <a:buNone/>
              <a:defRPr b="0" i="0" sz="1999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Roboto"/>
              <a:buNone/>
              <a:defRPr b="0" i="0" sz="1999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Roboto"/>
              <a:buNone/>
              <a:defRPr b="0" i="0" sz="1999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Roboto"/>
              <a:buNone/>
              <a:defRPr b="0" i="0" sz="1999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7021"/>
        </a:solid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0"/>
          <p:cNvSpPr txBox="1"/>
          <p:nvPr>
            <p:ph type="title"/>
          </p:nvPr>
        </p:nvSpPr>
        <p:spPr>
          <a:xfrm>
            <a:off x="943390" y="1476767"/>
            <a:ext cx="16437000" cy="1534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60" name="Google Shape;60;p20"/>
          <p:cNvSpPr txBox="1"/>
          <p:nvPr>
            <p:ph idx="1" type="body"/>
          </p:nvPr>
        </p:nvSpPr>
        <p:spPr>
          <a:xfrm>
            <a:off x="943390" y="3836374"/>
            <a:ext cx="16437000" cy="54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Calibri"/>
              <a:buNone/>
              <a:defRPr b="0" i="0" sz="2799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1" name="Google Shape;61;p20"/>
          <p:cNvSpPr txBox="1"/>
          <p:nvPr>
            <p:ph idx="12" type="sldNum"/>
          </p:nvPr>
        </p:nvSpPr>
        <p:spPr>
          <a:xfrm>
            <a:off x="17039683" y="9386898"/>
            <a:ext cx="1096800" cy="7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Roboto"/>
              <a:buNone/>
              <a:defRPr b="0" i="0" sz="1999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Roboto"/>
              <a:buNone/>
              <a:defRPr b="0" i="0" sz="1999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Roboto"/>
              <a:buNone/>
              <a:defRPr b="0" i="0" sz="1999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Roboto"/>
              <a:buNone/>
              <a:defRPr b="0" i="0" sz="1999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Roboto"/>
              <a:buNone/>
              <a:defRPr b="0" i="0" sz="1999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Roboto"/>
              <a:buNone/>
              <a:defRPr b="0" i="0" sz="1999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Roboto"/>
              <a:buNone/>
              <a:defRPr b="0" i="0" sz="1999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Roboto"/>
              <a:buNone/>
              <a:defRPr b="0" i="0" sz="1999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Roboto"/>
              <a:buNone/>
              <a:defRPr b="0" i="0" sz="1999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  <p:sldLayoutId id="2147483677" r:id="rId12"/>
    <p:sldLayoutId id="2147483678" r:id="rId13"/>
    <p:sldLayoutId id="2147483679" r:id="rId14"/>
    <p:sldLayoutId id="2147483680" r:id="rId15"/>
    <p:sldLayoutId id="2147483681" r:id="rId16"/>
    <p:sldLayoutId id="2147483682" r:id="rId17"/>
    <p:sldLayoutId id="2147483683" r:id="rId18"/>
    <p:sldLayoutId id="2147483684" r:id="rId19"/>
    <p:sldLayoutId id="2147483685" r:id="rId20"/>
    <p:sldLayoutId id="2147483686" r:id="rId2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7021"/>
        </a:solid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42"/>
          <p:cNvSpPr txBox="1"/>
          <p:nvPr/>
        </p:nvSpPr>
        <p:spPr>
          <a:xfrm>
            <a:off x="699950" y="4332400"/>
            <a:ext cx="15097200" cy="2113500"/>
          </a:xfrm>
          <a:prstGeom prst="rect">
            <a:avLst/>
          </a:prstGeom>
          <a:noFill/>
          <a:ln>
            <a:noFill/>
          </a:ln>
        </p:spPr>
        <p:txBody>
          <a:bodyPr anchorCtr="0" anchor="b" bIns="182750" lIns="182750" spcFirstLastPara="1" rIns="182750" wrap="square" tIns="182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596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Putting it all together and testing with HTTPie</a:t>
            </a:r>
            <a:endParaRPr sz="9596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43"/>
          <p:cNvSpPr txBox="1"/>
          <p:nvPr>
            <p:ph type="title"/>
          </p:nvPr>
        </p:nvSpPr>
        <p:spPr>
          <a:xfrm>
            <a:off x="200555" y="34902"/>
            <a:ext cx="17637300" cy="12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675" lIns="182675" spcFirstLastPara="1" rIns="182675" wrap="square" tIns="1826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b="0" i="0" lang="en" sz="4395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 this Video, we are going to take a look at…</a:t>
            </a:r>
            <a:endParaRPr b="0" i="0" sz="4395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43"/>
          <p:cNvSpPr txBox="1"/>
          <p:nvPr>
            <p:ph idx="4294967295" type="body"/>
          </p:nvPr>
        </p:nvSpPr>
        <p:spPr>
          <a:xfrm>
            <a:off x="421350" y="1777593"/>
            <a:ext cx="17416800" cy="3411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675" lIns="182675" spcFirstLastPara="1" rIns="182675" wrap="square" tIns="182675">
            <a:noAutofit/>
          </a:bodyPr>
          <a:lstStyle/>
          <a:p>
            <a:pPr indent="-723084" lvl="0" marL="913584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3997"/>
              <a:buFont typeface="Calibri"/>
              <a:buChar char="●"/>
            </a:pPr>
            <a:r>
              <a:rPr lang="en" sz="3997">
                <a:solidFill>
                  <a:srgbClr val="434343"/>
                </a:solidFill>
              </a:rPr>
              <a:t>What is HTTPie?</a:t>
            </a:r>
            <a:endParaRPr sz="3997">
              <a:solidFill>
                <a:srgbClr val="434343"/>
              </a:solidFill>
            </a:endParaRPr>
          </a:p>
          <a:p>
            <a:pPr indent="-723084" lvl="0" marL="913584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3997"/>
              <a:buFont typeface="Calibri"/>
              <a:buChar char="●"/>
            </a:pPr>
            <a:r>
              <a:rPr lang="en" sz="3997">
                <a:solidFill>
                  <a:srgbClr val="434343"/>
                </a:solidFill>
              </a:rPr>
              <a:t>Code sample: testing</a:t>
            </a:r>
            <a:endParaRPr sz="3997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44"/>
          <p:cNvSpPr txBox="1"/>
          <p:nvPr>
            <p:ph type="title"/>
          </p:nvPr>
        </p:nvSpPr>
        <p:spPr>
          <a:xfrm>
            <a:off x="200555" y="34902"/>
            <a:ext cx="17637300" cy="12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675" lIns="182675" spcFirstLastPara="1" rIns="182675" wrap="square" tIns="1826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4395"/>
              <a:t>What is Httpie?</a:t>
            </a:r>
            <a:endParaRPr sz="4395"/>
          </a:p>
        </p:txBody>
      </p:sp>
      <p:sp>
        <p:nvSpPr>
          <p:cNvPr id="156" name="Google Shape;156;p44"/>
          <p:cNvSpPr txBox="1"/>
          <p:nvPr/>
        </p:nvSpPr>
        <p:spPr>
          <a:xfrm>
            <a:off x="304800" y="1371600"/>
            <a:ext cx="9435300" cy="398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445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3400"/>
              <a:buFont typeface="Calibri"/>
              <a:buChar char="●"/>
            </a:pPr>
            <a:r>
              <a:rPr b="1" lang="en" sz="34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HTTPie</a:t>
            </a:r>
            <a:r>
              <a:rPr lang="en" sz="34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 is a command-line HTTP client. It features a nice (and colorful) interface, which makes it a good alternative to canonical HTTP clients such as cURL</a:t>
            </a:r>
            <a:endParaRPr sz="34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445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3400"/>
              <a:buFont typeface="Calibri"/>
              <a:buChar char="●"/>
            </a:pPr>
            <a:r>
              <a:rPr lang="en" sz="34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Install it with:  </a:t>
            </a:r>
            <a:r>
              <a:rPr lang="en" sz="3400">
                <a:solidFill>
                  <a:srgbClr val="434343"/>
                </a:solidFill>
                <a:latin typeface="Courier New"/>
                <a:ea typeface="Courier New"/>
                <a:cs typeface="Courier New"/>
                <a:sym typeface="Courier New"/>
              </a:rPr>
              <a:t>pip install httpie</a:t>
            </a:r>
            <a:endParaRPr sz="3400">
              <a:solidFill>
                <a:srgbClr val="434343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57" name="Google Shape;157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59700" y="1731200"/>
            <a:ext cx="7278149" cy="8193649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44"/>
          <p:cNvSpPr txBox="1"/>
          <p:nvPr/>
        </p:nvSpPr>
        <p:spPr>
          <a:xfrm>
            <a:off x="352950" y="5335400"/>
            <a:ext cx="9738900" cy="36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445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3400"/>
              <a:buFont typeface="Courier New"/>
              <a:buChar char="●"/>
            </a:pPr>
            <a:r>
              <a:rPr lang="en" sz="34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We can use HTTPie to write scriptable </a:t>
            </a:r>
            <a:r>
              <a:rPr b="1" lang="en" sz="34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integration tests</a:t>
            </a:r>
            <a:r>
              <a:rPr lang="en" sz="34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 for our API</a:t>
            </a:r>
            <a:endParaRPr sz="34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445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3400"/>
              <a:buFont typeface="Courier New"/>
              <a:buChar char="●"/>
            </a:pPr>
            <a:r>
              <a:rPr lang="en" sz="34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This can also be done in Python using for example the </a:t>
            </a:r>
            <a:r>
              <a:rPr lang="en" sz="3400">
                <a:solidFill>
                  <a:srgbClr val="434343"/>
                </a:solidFill>
                <a:latin typeface="Courier New"/>
                <a:ea typeface="Courier New"/>
                <a:cs typeface="Courier New"/>
                <a:sym typeface="Courier New"/>
              </a:rPr>
              <a:t>requests</a:t>
            </a:r>
            <a:r>
              <a:rPr lang="en" sz="2800">
                <a:solidFill>
                  <a:srgbClr val="434343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34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library</a:t>
            </a:r>
            <a:endParaRPr sz="3400">
              <a:solidFill>
                <a:srgbClr val="434343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45"/>
          <p:cNvSpPr txBox="1"/>
          <p:nvPr>
            <p:ph type="title"/>
          </p:nvPr>
        </p:nvSpPr>
        <p:spPr>
          <a:xfrm>
            <a:off x="980311" y="976048"/>
            <a:ext cx="16060500" cy="817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750" lIns="182750" spcFirstLastPara="1" rIns="182750" wrap="square" tIns="18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"/>
              <a:t>Code Sample: testing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46"/>
          <p:cNvSpPr txBox="1"/>
          <p:nvPr>
            <p:ph type="title"/>
          </p:nvPr>
        </p:nvSpPr>
        <p:spPr>
          <a:xfrm>
            <a:off x="200555" y="34902"/>
            <a:ext cx="17637300" cy="12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675" lIns="182675" spcFirstLastPara="1" rIns="182675" wrap="square" tIns="1826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" sz="4395"/>
              <a:t>Summary</a:t>
            </a:r>
            <a:endParaRPr b="0" i="0" sz="4395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46"/>
          <p:cNvSpPr txBox="1"/>
          <p:nvPr>
            <p:ph idx="4294967295" type="body"/>
          </p:nvPr>
        </p:nvSpPr>
        <p:spPr>
          <a:xfrm>
            <a:off x="421357" y="1777588"/>
            <a:ext cx="17416800" cy="80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675" lIns="182675" spcFirstLastPara="1" rIns="182675" wrap="square" tIns="182675">
            <a:noAutofit/>
          </a:bodyPr>
          <a:lstStyle/>
          <a:p>
            <a:pPr indent="-723084" lvl="0" marL="913584" rtl="0" algn="l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3997"/>
              <a:buFont typeface="Calibri"/>
              <a:buChar char="●"/>
            </a:pPr>
            <a:r>
              <a:rPr lang="en" sz="3997">
                <a:solidFill>
                  <a:srgbClr val="434343"/>
                </a:solidFill>
              </a:rPr>
              <a:t>What is HTTPie?</a:t>
            </a:r>
            <a:endParaRPr sz="3997">
              <a:solidFill>
                <a:srgbClr val="434343"/>
              </a:solidFill>
            </a:endParaRPr>
          </a:p>
          <a:p>
            <a:pPr indent="-723084" lvl="0" marL="913584" rtl="0" algn="l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3997"/>
              <a:buFont typeface="Calibri"/>
              <a:buChar char="●"/>
            </a:pPr>
            <a:r>
              <a:rPr lang="en" sz="3997">
                <a:solidFill>
                  <a:srgbClr val="434343"/>
                </a:solidFill>
              </a:rPr>
              <a:t>Code sample: testing</a:t>
            </a:r>
            <a:endParaRPr sz="3997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47"/>
          <p:cNvSpPr txBox="1"/>
          <p:nvPr>
            <p:ph type="ctrTitle"/>
          </p:nvPr>
        </p:nvSpPr>
        <p:spPr>
          <a:xfrm>
            <a:off x="784582" y="3637519"/>
            <a:ext cx="16429500" cy="1865400"/>
          </a:xfrm>
          <a:prstGeom prst="rect">
            <a:avLst/>
          </a:prstGeom>
          <a:noFill/>
          <a:ln>
            <a:noFill/>
          </a:ln>
        </p:spPr>
        <p:txBody>
          <a:bodyPr anchorCtr="0" anchor="b" bIns="182675" lIns="182675" spcFirstLastPara="1" rIns="182675" wrap="square" tIns="1826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" sz="9000"/>
              <a:t>A Facebook Messenger bot </a:t>
            </a:r>
            <a:endParaRPr sz="90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" sz="9000"/>
              <a:t>based on Flask and Heroku </a:t>
            </a:r>
            <a:endParaRPr b="0" i="0" sz="9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p47"/>
          <p:cNvSpPr txBox="1"/>
          <p:nvPr>
            <p:ph idx="1" type="subTitle"/>
          </p:nvPr>
        </p:nvSpPr>
        <p:spPr>
          <a:xfrm>
            <a:off x="784582" y="5575490"/>
            <a:ext cx="16429500" cy="8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675" lIns="182675" spcFirstLastPara="1" rIns="182675" wrap="square" tIns="1826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b="0" i="0" lang="en" sz="4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Next Section</a:t>
            </a:r>
            <a:endParaRPr b="0" i="0" sz="4398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ackt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Packt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